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089" r:id="rId17"/>
    <p:sldId id="2090" r:id="rId18"/>
    <p:sldId id="2101" r:id="rId19"/>
    <p:sldId id="2093" r:id="rId20"/>
    <p:sldId id="2095" r:id="rId21"/>
    <p:sldId id="2096" r:id="rId22"/>
    <p:sldId id="2097" r:id="rId23"/>
    <p:sldId id="2098" r:id="rId24"/>
    <p:sldId id="2094" r:id="rId25"/>
    <p:sldId id="2069" r:id="rId26"/>
    <p:sldId id="2099" r:id="rId27"/>
    <p:sldId id="2081" r:id="rId28"/>
    <p:sldId id="2071" r:id="rId29"/>
    <p:sldId id="2080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95" autoAdjust="0"/>
    <p:restoredTop sz="96202" autoAdjust="0"/>
  </p:normalViewPr>
  <p:slideViewPr>
    <p:cSldViewPr snapToGrid="0" snapToObjects="1">
      <p:cViewPr varScale="1">
        <p:scale>
          <a:sx n="34" d="100"/>
          <a:sy n="34" d="100"/>
        </p:scale>
        <p:origin x="84" y="270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1034946" y="354834"/>
            <a:ext cx="22246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1600" dirty="0" smtClean="0">
                <a:solidFill>
                  <a:schemeClr val="bg2"/>
                </a:solidFill>
                <a:latin typeface="Magneto" panose="04030805050802020D02" pitchFamily="82" charset="0"/>
                <a:ea typeface="Oswald" charset="0"/>
                <a:cs typeface="Oswald" charset="0"/>
              </a:rPr>
              <a:t>Pemrograman Berbasis Objek</a:t>
            </a:r>
            <a:endParaRPr lang="en-US" sz="8000" b="1" spc="1600" dirty="0">
              <a:solidFill>
                <a:schemeClr val="bg2"/>
              </a:solidFill>
              <a:latin typeface="Magneto" panose="04030805050802020D02" pitchFamily="82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8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ABOUT</a:t>
            </a:r>
          </a:p>
          <a:p>
            <a:pPr algn="ctr"/>
            <a:endParaRPr lang="id-ID" sz="4800" spc="600" dirty="0" smtClean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 smtClean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PEMINJAMAN RUANGAN  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</a:t>
            </a:r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           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Milenium		14117167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 smtClean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 smtClean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1431" y="8742724"/>
            <a:ext cx="9474787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72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6926218" y="7108723"/>
            <a:ext cx="683356" cy="3249828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0" y="-1"/>
            <a:ext cx="24377650" cy="7934633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60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8425624" y="4896465"/>
            <a:ext cx="2546582" cy="593221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8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0" y="0"/>
            <a:ext cx="24377650" cy="7894319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2241755"/>
            <a:ext cx="4316389" cy="856066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5400" b="1" dirty="0" smtClean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5400" b="1" dirty="0" smtClean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0" y="0"/>
            <a:ext cx="24360852" cy="8115359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4483511" y="1268362"/>
            <a:ext cx="2495665" cy="939098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2448232"/>
            <a:ext cx="5094866" cy="8211114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 smtClean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 smtClean="0">
                <a:solidFill>
                  <a:schemeClr val="bg2">
                    <a:lumMod val="50000"/>
                  </a:schemeClr>
                </a:solidFill>
              </a:rPr>
              <a:t> Rizki Hidayah</a:t>
            </a:r>
            <a:endParaRPr lang="id-ID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  <a:endParaRPr lang="id-ID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dasarnya program ini masih banyak kekurangan dan masih banyak perlu di maintence.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dapat mengefisienkan waktu saat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Program ini diharapkan kedepannya dapat banyak membantu  memudahkan proses peminjaman kelas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  <a:endParaRPr lang="id-ID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 smtClean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 smtClean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 smtClean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  <a:endParaRPr lang="en-US" sz="9600" b="1" spc="600" dirty="0">
              <a:solidFill>
                <a:srgbClr val="50BCFF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rgbClr val="50BCFF"/>
                </a:solidFill>
              </a:rPr>
              <a:t>Bandar Lampung</a:t>
            </a:r>
            <a:endParaRPr lang="id-ID" b="1" dirty="0">
              <a:solidFill>
                <a:srgbClr val="50B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  <a:endParaRPr lang="en-US" sz="1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find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at: </a:t>
            </a: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 smtClean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 smtClean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  <a:endParaRPr lang="en-US" sz="4400" spc="300" dirty="0">
              <a:solidFill>
                <a:schemeClr val="accent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88" y="4991099"/>
            <a:ext cx="7596071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</a:t>
            </a: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 smtClean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 smtClean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  <a:endParaRPr lang="id-ID" sz="2800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 smtClean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Disini, dalam </a:t>
            </a:r>
            <a:r>
              <a:rPr lang="id-ID" b="1" dirty="0">
                <a:solidFill>
                  <a:schemeClr val="tx2"/>
                </a:solidFill>
              </a:rPr>
              <a:t>upaya memajukan ITERA </a:t>
            </a:r>
            <a:r>
              <a:rPr lang="id-ID" b="1" dirty="0" smtClean="0">
                <a:solidFill>
                  <a:schemeClr val="tx2"/>
                </a:solidFill>
              </a:rPr>
              <a:t>di dunia </a:t>
            </a:r>
            <a:r>
              <a:rPr lang="id-ID" b="1" dirty="0">
                <a:solidFill>
                  <a:schemeClr val="tx2"/>
                </a:solidFill>
              </a:rPr>
              <a:t>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 smtClean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Aplikasi </a:t>
            </a:r>
            <a:r>
              <a:rPr lang="id-ID" b="1" dirty="0">
                <a:solidFill>
                  <a:schemeClr val="tx2"/>
                </a:solidFill>
              </a:rPr>
              <a:t>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id-ID" b="1" dirty="0" smtClean="0">
                <a:solidFill>
                  <a:schemeClr val="tx2"/>
                </a:solidFill>
              </a:rPr>
              <a:t>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 smtClean="0">
                <a:solidFill>
                  <a:schemeClr val="tx2"/>
                </a:solidFill>
              </a:rPr>
              <a:t>Selain </a:t>
            </a:r>
            <a:r>
              <a:rPr lang="sv-SE" b="1" dirty="0">
                <a:solidFill>
                  <a:schemeClr val="tx2"/>
                </a:solidFill>
              </a:rPr>
              <a:t>itu dengan pesatnya perkembangan ilmu pengetahuan dan teknologi</a:t>
            </a:r>
            <a:r>
              <a:rPr lang="sv-SE" b="1" dirty="0" smtClean="0">
                <a:solidFill>
                  <a:schemeClr val="tx2"/>
                </a:solidFill>
              </a:rPr>
              <a:t>,</a:t>
            </a:r>
            <a:r>
              <a:rPr lang="id-ID" b="1" dirty="0" smtClean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 smtClean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 smtClean="0">
                <a:solidFill>
                  <a:schemeClr val="tx2"/>
                </a:solidFill>
              </a:rPr>
              <a:t> </a:t>
            </a:r>
            <a:r>
              <a:rPr lang="id-ID" b="1" dirty="0" smtClean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 smtClean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Ruangan kosong yang ada hanya dapat dipinjam sekali dalam 1 hari.</a:t>
            </a:r>
            <a:endParaRPr lang="id-ID" b="1" dirty="0">
              <a:solidFill>
                <a:schemeClr val="tx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  <a:endParaRPr lang="id-ID" b="1" dirty="0">
              <a:solidFill>
                <a:schemeClr val="tx2"/>
              </a:solidFill>
            </a:endParaRP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 smtClean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 smtClean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 smtClean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 smtClean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&amp;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</a:t>
            </a:r>
            <a:r>
              <a:rPr lang="id-ID" dirty="0" smtClean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 smtClean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29660</TotalTime>
  <Words>436</Words>
  <Application>Microsoft Office PowerPoint</Application>
  <PresentationFormat>Custom</PresentationFormat>
  <Paragraphs>115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Gill Sans</vt:lpstr>
      <vt:lpstr>Lato Light</vt:lpstr>
      <vt:lpstr>Magneto</vt:lpstr>
      <vt:lpstr>Niagara Engraved</vt:lpstr>
      <vt:lpstr>Nueva Std Cond</vt:lpstr>
      <vt:lpstr>Nunito Light</vt:lpstr>
      <vt:lpstr>Open Sans</vt:lpstr>
      <vt:lpstr>Open Sans Light</vt:lpstr>
      <vt:lpstr>Oswald</vt:lpstr>
      <vt:lpstr>Oswald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yoga naufal</cp:lastModifiedBy>
  <cp:revision>5840</cp:revision>
  <dcterms:created xsi:type="dcterms:W3CDTF">2014-11-12T21:47:38Z</dcterms:created>
  <dcterms:modified xsi:type="dcterms:W3CDTF">2019-05-17T04:29:50Z</dcterms:modified>
  <cp:category/>
</cp:coreProperties>
</file>